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45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5D82F-E89B-48C1-BE98-45D829A05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C01-35CF-4FDA-A6E4-7A4C37625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43D1-CC05-4CF4-B577-D25F9E5B9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FA61-B976-4564-A845-CED7C8FD9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F79B-8197-4046-8D75-5F2E56A7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FC15-88EF-4F73-83C3-BDE979E36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7939-EADA-4184-B208-FDC5E77E4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3EF3-FA53-4C5D-9F14-FC8CC581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7EF1-5DE8-4675-9A2E-EFB3B9FAD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1EAF-F316-4B37-9A44-9A770A5B8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4AA6-DC5A-4D2A-93F8-5FB77CD57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6D92A4-F244-4909-9461-0D13467D0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детского творчества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8117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«Жизнь индейцев»</a:t>
            </a:r>
          </a:p>
        </p:txBody>
      </p:sp>
      <p:pic>
        <p:nvPicPr>
          <p:cNvPr id="3076" name="Picture 4" descr="C:\Documents and Settings\ElZa.ELZA-EDBF6C7E0C\Рабочий стол\0000022464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4786346" cy="132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>
                  <a:solidFill>
                    <a:srgbClr val="FF66FF"/>
                  </a:solidFill>
                </a:ln>
                <a:solidFill>
                  <a:srgbClr val="FFC000"/>
                </a:solidFill>
              </a:rPr>
              <a:t>Маленький скульптор </a:t>
            </a:r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</a:br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Поделки из пластилина, пластики, глины.</a:t>
            </a:r>
            <a:endParaRPr lang="ru-RU" sz="3200" dirty="0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5362" name="Picture 2" descr="C:\Documents and Settings\ElZa.ELZA-EDBF6C7E0C\Рабочий стол\Новая папка\ИКТО\DDRIn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57562"/>
            <a:ext cx="1761212" cy="2119301"/>
          </a:xfrm>
          <a:prstGeom prst="rect">
            <a:avLst/>
          </a:prstGeom>
          <a:noFill/>
        </p:spPr>
      </p:pic>
      <p:pic>
        <p:nvPicPr>
          <p:cNvPr id="15363" name="Picture 3" descr="C:\Documents and Settings\ElZa.ELZA-EDBF6C7E0C\Рабочий стол\Новая папка\ИКТО\DDRIn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1354445" cy="1881174"/>
          </a:xfrm>
          <a:prstGeom prst="rect">
            <a:avLst/>
          </a:prstGeom>
          <a:noFill/>
        </p:spPr>
      </p:pic>
      <p:pic>
        <p:nvPicPr>
          <p:cNvPr id="15364" name="Picture 4" descr="C:\Documents and Settings\ElZa.ELZA-EDBF6C7E0C\Рабочий стол\Новая папка\ИКТО\DDRIn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500570"/>
            <a:ext cx="945103" cy="1166794"/>
          </a:xfrm>
          <a:prstGeom prst="rect">
            <a:avLst/>
          </a:prstGeom>
          <a:noFill/>
        </p:spPr>
      </p:pic>
      <p:pic>
        <p:nvPicPr>
          <p:cNvPr id="15365" name="Picture 5" descr="C:\Documents and Settings\ElZa.ELZA-EDBF6C7E0C\Рабочий стол\Новая папка\ИКТО\DDRIn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143380"/>
            <a:ext cx="911537" cy="1571616"/>
          </a:xfrm>
          <a:prstGeom prst="rect">
            <a:avLst/>
          </a:prstGeom>
          <a:noFill/>
        </p:spPr>
      </p:pic>
      <p:pic>
        <p:nvPicPr>
          <p:cNvPr id="15366" name="Picture 6" descr="C:\Documents and Settings\ElZa.ELZA-EDBF6C7E0C\Рабочий стол\Новая папка\ИКТО\DDRIn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5" y="2357430"/>
            <a:ext cx="1749860" cy="1690686"/>
          </a:xfrm>
          <a:prstGeom prst="rect">
            <a:avLst/>
          </a:prstGeom>
          <a:noFill/>
        </p:spPr>
      </p:pic>
      <p:pic>
        <p:nvPicPr>
          <p:cNvPr id="15367" name="Picture 7" descr="C:\Documents and Settings\ElZa.ELZA-EDBF6C7E0C\Рабочий стол\Новая папка\ИКТО\DDRIn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1769152" cy="1762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Юные художники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C:\Documents and Settings\ElZa.ELZA-EDBF6C7E0C\Рабочий стол\Новая папка\ИКТО\1247528601_0lik.ru_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1714512" cy="1859557"/>
          </a:xfrm>
          <a:prstGeom prst="rect">
            <a:avLst/>
          </a:prstGeom>
          <a:noFill/>
        </p:spPr>
      </p:pic>
      <p:pic>
        <p:nvPicPr>
          <p:cNvPr id="16387" name="Picture 3" descr="C:\Documents and Settings\ElZa.ELZA-EDBF6C7E0C\Рабочий стол\Новая папка\ИКТО\Native_American_On_Hor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857628"/>
            <a:ext cx="1785940" cy="1785940"/>
          </a:xfrm>
          <a:prstGeom prst="rect">
            <a:avLst/>
          </a:prstGeom>
          <a:noFill/>
        </p:spPr>
      </p:pic>
      <p:pic>
        <p:nvPicPr>
          <p:cNvPr id="16388" name="Picture 4" descr="C:\Documents and Settings\ElZa.ELZA-EDBF6C7E0C\Рабочий стол\Новая папка\ИКТО\indian-2404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000240"/>
            <a:ext cx="1269016" cy="1864677"/>
          </a:xfrm>
          <a:prstGeom prst="rect">
            <a:avLst/>
          </a:prstGeom>
          <a:noFill/>
        </p:spPr>
      </p:pic>
      <p:pic>
        <p:nvPicPr>
          <p:cNvPr id="16389" name="Picture 5" descr="D:\фоть!\Мои рисунки\зверюшки\molodaja_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071942"/>
            <a:ext cx="2374242" cy="1643074"/>
          </a:xfrm>
          <a:prstGeom prst="rect">
            <a:avLst/>
          </a:prstGeom>
          <a:noFill/>
        </p:spPr>
      </p:pic>
      <p:pic>
        <p:nvPicPr>
          <p:cNvPr id="16390" name="Picture 6" descr="C:\Documents and Settings\ElZa.ELZA-EDBF6C7E0C\Рабочий стол\Buffalo_Hu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786058"/>
            <a:ext cx="2975786" cy="2070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помощью природы</a:t>
            </a:r>
            <a:endParaRPr lang="ru-RU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C:\Documents and Settings\ElZa.ELZA-EDBF6C7E0C\Рабочий стол\Новая папка\ИКТО\13fdba454b3363dd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1500198" cy="2000264"/>
          </a:xfrm>
          <a:prstGeom prst="rect">
            <a:avLst/>
          </a:prstGeom>
          <a:noFill/>
        </p:spPr>
      </p:pic>
      <p:pic>
        <p:nvPicPr>
          <p:cNvPr id="17411" name="Picture 3" descr="C:\Documents and Settings\ElZa.ELZA-EDBF6C7E0C\Рабочий стол\Новая папка\ИКТО\1223572282_u377rf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1714512" cy="1575262"/>
          </a:xfrm>
          <a:prstGeom prst="rect">
            <a:avLst/>
          </a:prstGeom>
          <a:noFill/>
        </p:spPr>
      </p:pic>
      <p:pic>
        <p:nvPicPr>
          <p:cNvPr id="17412" name="Picture 4" descr="C:\Documents and Settings\ElZa.ELZA-EDBF6C7E0C\Рабочий стол\Новая папка\ИКТО\papu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606702"/>
            <a:ext cx="1571636" cy="2156089"/>
          </a:xfrm>
          <a:prstGeom prst="rect">
            <a:avLst/>
          </a:prstGeom>
          <a:noFill/>
        </p:spPr>
      </p:pic>
      <p:pic>
        <p:nvPicPr>
          <p:cNvPr id="17413" name="Picture 5" descr="C:\Documents and Settings\ElZa.ELZA-EDBF6C7E0C\Рабочий стол\Новая папка\ИКТО\post-221-1223405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071678"/>
            <a:ext cx="1553777" cy="2071702"/>
          </a:xfrm>
          <a:prstGeom prst="rect">
            <a:avLst/>
          </a:prstGeom>
          <a:noFill/>
        </p:spPr>
      </p:pic>
      <p:pic>
        <p:nvPicPr>
          <p:cNvPr id="17414" name="Picture 6" descr="C:\Documents and Settings\ElZa.ELZA-EDBF6C7E0C\Рабочий стол\Новая папка\ИКТО\1193149761_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071942"/>
            <a:ext cx="2214578" cy="1665363"/>
          </a:xfrm>
          <a:prstGeom prst="rect">
            <a:avLst/>
          </a:prstGeom>
          <a:noFill/>
        </p:spPr>
      </p:pic>
      <p:pic>
        <p:nvPicPr>
          <p:cNvPr id="17415" name="Picture 7" descr="C:\Documents and Settings\ElZa.ELZA-EDBF6C7E0C\Рабочий стол\Новая папка\ИКТО\e62b990144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214818"/>
            <a:ext cx="1647823" cy="16437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Рукодельницы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n>
                  <a:solidFill>
                    <a:srgbClr val="FF66FF"/>
                  </a:solidFill>
                </a:ln>
              </a:rPr>
              <a:t>две девочки сшили лошадку и куклу</a:t>
            </a:r>
            <a:endParaRPr lang="ru-RU" sz="3200" dirty="0">
              <a:ln>
                <a:solidFill>
                  <a:srgbClr val="FF66FF"/>
                </a:solidFill>
              </a:ln>
            </a:endParaRPr>
          </a:p>
        </p:txBody>
      </p:sp>
      <p:pic>
        <p:nvPicPr>
          <p:cNvPr id="18434" name="Picture 2" descr="C:\Documents and Settings\ElZa.ELZA-EDBF6C7E0C\Рабочий стол\Новая папка\ИКТО\podveska-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2571768" cy="3119442"/>
          </a:xfrm>
          <a:prstGeom prst="rect">
            <a:avLst/>
          </a:prstGeom>
          <a:noFill/>
        </p:spPr>
      </p:pic>
      <p:pic>
        <p:nvPicPr>
          <p:cNvPr id="18435" name="Picture 3" descr="C:\Documents and Settings\ElZa.ELZA-EDBF6C7E0C\Рабочий стол\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3116"/>
            <a:ext cx="2482451" cy="3309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5732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Компьютерный гений</a:t>
            </a:r>
            <a:r>
              <a:rPr lang="ru-RU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ученик нарисовал на компьютере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анимацию</a:t>
            </a:r>
            <a:endParaRPr lang="ru-RU" sz="2800" b="1" spc="50" dirty="0">
              <a:ln w="11430">
                <a:solidFill>
                  <a:srgbClr val="FFC0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native_american_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071678"/>
            <a:ext cx="2717445" cy="3662377"/>
          </a:xfrm>
        </p:spPr>
      </p:pic>
    </p:spTree>
  </p:cSld>
  <p:clrMapOvr>
    <a:masterClrMapping/>
  </p:clrMapOvr>
  <p:transition spd="med">
    <p:newsflash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Добрые сердца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66FF"/>
                </a:solidFill>
              </a:rPr>
              <a:t>Мы устроили ярмарку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Продавали старшеклассникам, родителям и другим учителям наши поделки, </a:t>
            </a:r>
            <a:r>
              <a:rPr lang="ru-RU" sz="2400" dirty="0" err="1" smtClean="0">
                <a:solidFill>
                  <a:srgbClr val="00B050"/>
                </a:solidFill>
              </a:rPr>
              <a:t>пачаманку</a:t>
            </a:r>
            <a:r>
              <a:rPr lang="ru-RU" sz="2400" dirty="0" smtClean="0">
                <a:solidFill>
                  <a:srgbClr val="00B050"/>
                </a:solidFill>
              </a:rPr>
              <a:t>, мате и блюда из кактусов.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А на вырученные деньги мы купили корм для кошек и собак и отдали его в приют для животных.</a:t>
            </a:r>
          </a:p>
          <a:p>
            <a:pPr>
              <a:buNone/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«Настоящий индеец живёт в гармонии с природой, природа помогла выжить ему, а теперь мы поможем </a:t>
            </a:r>
            <a:r>
              <a:rPr lang="ru-RU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выжить природе».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66FF"/>
                  </a:solidFill>
                </a:ln>
                <a:solidFill>
                  <a:srgbClr val="00B0F0"/>
                </a:solidFill>
              </a:rPr>
              <a:t>Как мы были в гостях у зверей</a:t>
            </a:r>
            <a:endParaRPr lang="ru-RU" dirty="0">
              <a:ln>
                <a:solidFill>
                  <a:srgbClr val="FF66FF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ElZa.ELZA-EDBF6C7E0C\Рабочий стол\58792f65d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2201005" cy="2349827"/>
          </a:xfrm>
          <a:prstGeom prst="rect">
            <a:avLst/>
          </a:prstGeom>
          <a:noFill/>
        </p:spPr>
      </p:pic>
      <p:pic>
        <p:nvPicPr>
          <p:cNvPr id="1027" name="Picture 3" descr="C:\Documents and Settings\ElZa.ELZA-EDBF6C7E0C\Рабочий стол\29807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6"/>
            <a:ext cx="2428792" cy="1619195"/>
          </a:xfrm>
          <a:prstGeom prst="rect">
            <a:avLst/>
          </a:prstGeom>
          <a:noFill/>
        </p:spPr>
      </p:pic>
      <p:pic>
        <p:nvPicPr>
          <p:cNvPr id="1028" name="Picture 4" descr="C:\Documents and Settings\ElZa.ELZA-EDBF6C7E0C\Рабочий стол\Kit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3857628"/>
            <a:ext cx="2500330" cy="1928826"/>
          </a:xfrm>
          <a:prstGeom prst="rect">
            <a:avLst/>
          </a:prstGeom>
          <a:noFill/>
        </p:spPr>
      </p:pic>
      <p:pic>
        <p:nvPicPr>
          <p:cNvPr id="1029" name="Picture 5" descr="C:\Documents and Settings\ElZa.ELZA-EDBF6C7E0C\Рабочий стол\36636590_IMG_8190_izm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71678"/>
            <a:ext cx="2540000" cy="1905000"/>
          </a:xfrm>
          <a:prstGeom prst="rect">
            <a:avLst/>
          </a:prstGeom>
          <a:noFill/>
        </p:spPr>
      </p:pic>
      <p:pic>
        <p:nvPicPr>
          <p:cNvPr id="1030" name="Picture 6" descr="C:\Documents and Settings\ElZa.ELZA-EDBF6C7E0C\Рабочий стол\DSC01492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143116"/>
            <a:ext cx="1643074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Детский манеж'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'Детский манеж'</Template>
  <TotalTime>398</TotalTime>
  <Words>87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оформления 'Детский манеж'</vt:lpstr>
      <vt:lpstr>Конкурс детского творчества</vt:lpstr>
      <vt:lpstr>Маленький скульптор  Поделки из пластилина, пластики, глины.</vt:lpstr>
      <vt:lpstr>Юные художники</vt:lpstr>
      <vt:lpstr>С помощью природы</vt:lpstr>
      <vt:lpstr>Рукодельницы две девочки сшили лошадку и куклу</vt:lpstr>
      <vt:lpstr>Компьютерный гений  ученик нарисовал на компьютере анимацию</vt:lpstr>
      <vt:lpstr>Добрые сердца</vt:lpstr>
      <vt:lpstr>Как мы были в гостях у зверей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ElZa</dc:creator>
  <cp:keywords/>
  <dc:description/>
  <cp:lastModifiedBy>ElZa</cp:lastModifiedBy>
  <cp:revision>42</cp:revision>
  <dcterms:created xsi:type="dcterms:W3CDTF">2009-11-29T12:56:34Z</dcterms:created>
  <dcterms:modified xsi:type="dcterms:W3CDTF">2009-11-29T20:12:53Z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